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3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29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38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0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3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3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9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7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9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9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8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EDBA6-C2BA-4A74-852D-3A0226B787FC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69BA5-7002-4DB9-8A06-BD3CCA5AC8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2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286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Mental and Emotional Health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048000"/>
          </a:xfrm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mbrewer\AppData\Local\Microsoft\Windows\Temporary Internet Files\Content.IE5\CH1WEJOO\MC90030303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933" y="2667000"/>
            <a:ext cx="3657600" cy="30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64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Mental and Emotional Health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Mental and emotional health is the ability to accept yourself and others, adapt to and cope with emotions, and deal with the problems and challenges you meet in life.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0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Signs of Good Mental and emotional Health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You see yourself, and life in general, in positive ways.</a:t>
            </a:r>
          </a:p>
          <a:p>
            <a:r>
              <a:rPr lang="en-US" dirty="0"/>
              <a:t> </a:t>
            </a:r>
            <a:r>
              <a:rPr lang="en-US" dirty="0" smtClean="0"/>
              <a:t> You face life’s challenges with confidence.</a:t>
            </a:r>
          </a:p>
          <a:p>
            <a:r>
              <a:rPr lang="en-US" dirty="0" smtClean="0"/>
              <a:t>You accept the fact that situations and events will not always go your way.</a:t>
            </a:r>
          </a:p>
          <a:p>
            <a:r>
              <a:rPr lang="en-US" dirty="0" smtClean="0"/>
              <a:t>You can motivate yourself to achieve goals.</a:t>
            </a:r>
          </a:p>
          <a:p>
            <a:r>
              <a:rPr lang="en-US" dirty="0" smtClean="0"/>
              <a:t>You understand and cope with your feelings.</a:t>
            </a:r>
          </a:p>
          <a:p>
            <a:r>
              <a:rPr lang="en-US" dirty="0" smtClean="0"/>
              <a:t>You can focus on your strengths.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0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You accept constructive criticism and learn from your mistakes.</a:t>
            </a:r>
          </a:p>
          <a:p>
            <a:r>
              <a:rPr lang="en-US" dirty="0" smtClean="0"/>
              <a:t>You have a healthy sense of humor.</a:t>
            </a:r>
          </a:p>
          <a:p>
            <a:r>
              <a:rPr lang="en-US" dirty="0" smtClean="0"/>
              <a:t>You bounce back from </a:t>
            </a:r>
            <a:r>
              <a:rPr lang="en-US" dirty="0" smtClean="0"/>
              <a:t>disappointments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:\Users\ambrewer\AppData\Local\Microsoft\Windows\Temporary Internet Files\Content.IE5\CD6JZK7U\MP90034139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130454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mbrewer\AppData\Local\Microsoft\Windows\Temporary Internet Files\Content.IE5\QOCDEO4P\MP90034139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56" y="3429000"/>
            <a:ext cx="119583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1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What Makes You Who You Are?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Your Personality </a:t>
            </a:r>
            <a:r>
              <a:rPr lang="en-US" i="1" dirty="0" smtClean="0"/>
              <a:t>is the unique combination of feelings, thoughts, and behavior that makes you different from everyone else.</a:t>
            </a:r>
          </a:p>
          <a:p>
            <a:r>
              <a:rPr lang="en-US" b="1" dirty="0" smtClean="0"/>
              <a:t>Your Self-Concept </a:t>
            </a:r>
            <a:r>
              <a:rPr lang="en-US" i="1" dirty="0" smtClean="0"/>
              <a:t>is the view you have of yourself.</a:t>
            </a:r>
          </a:p>
          <a:p>
            <a:r>
              <a:rPr lang="en-US" b="1" dirty="0" smtClean="0"/>
              <a:t>Your Self-esteem </a:t>
            </a:r>
            <a:r>
              <a:rPr lang="en-US" i="1" dirty="0" smtClean="0"/>
              <a:t>is the way you feel about yourself, and how you value yourself.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How High Self-Esteem Leads to Success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High self-esteem leads you to make an effort.</a:t>
            </a:r>
          </a:p>
          <a:p>
            <a:r>
              <a:rPr lang="en-US" dirty="0" smtClean="0"/>
              <a:t>Trying hard leads to success.</a:t>
            </a:r>
          </a:p>
          <a:p>
            <a:r>
              <a:rPr lang="en-US" dirty="0" smtClean="0"/>
              <a:t>Success leads to praise from others.</a:t>
            </a:r>
          </a:p>
          <a:p>
            <a:r>
              <a:rPr lang="en-US" dirty="0" smtClean="0"/>
              <a:t>Praise from others leads you to try harder and to make efforts in new areas.</a:t>
            </a:r>
          </a:p>
          <a:p>
            <a:r>
              <a:rPr lang="en-US" dirty="0" smtClean="0"/>
              <a:t>New efforts lead to successes, which lead to more praise, and so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83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lgerian" pitchFamily="82" charset="0"/>
              </a:rPr>
              <a:t>Improving Your mental/Emotional Health with Coping Skills</a:t>
            </a:r>
            <a:endParaRPr lang="en-US" sz="32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apply the effective coping skills that follow to improve your self-esteem and your overall level of mental/emotion health.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1. Motivate yourself.</a:t>
            </a:r>
          </a:p>
          <a:p>
            <a:pPr marL="0" indent="0">
              <a:buNone/>
            </a:pPr>
            <a:r>
              <a:rPr lang="en-US" dirty="0" smtClean="0"/>
              <a:t>  2. Focus on your Strengths.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3. </a:t>
            </a:r>
            <a:r>
              <a:rPr lang="en-US" dirty="0"/>
              <a:t>D</a:t>
            </a:r>
            <a:r>
              <a:rPr lang="en-US" dirty="0" smtClean="0"/>
              <a:t>evelop a Positive Attitude.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4. Learn from Your mistakes.</a:t>
            </a:r>
            <a:endParaRPr lang="en-US" dirty="0"/>
          </a:p>
        </p:txBody>
      </p:sp>
      <p:pic>
        <p:nvPicPr>
          <p:cNvPr id="2050" name="Picture 2" descr="C:\Users\ambrewer\AppData\Local\Microsoft\Windows\Temporary Internet Files\Content.IE5\CD6JZK7U\MP90040929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748006"/>
            <a:ext cx="1828800" cy="219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09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Warm-ups</a:t>
            </a:r>
            <a:endParaRPr lang="en-US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it means to be mentally and emotionally healthy?</a:t>
            </a:r>
          </a:p>
          <a:p>
            <a:endParaRPr lang="en-US" dirty="0"/>
          </a:p>
          <a:p>
            <a:r>
              <a:rPr lang="en-US" dirty="0" smtClean="0"/>
              <a:t>List at least three traits that suggest good mental and emotional health.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2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330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Mental and Emotional Health</vt:lpstr>
      <vt:lpstr>Mental and Emotional Health</vt:lpstr>
      <vt:lpstr>Signs of Good Mental and emotional Health</vt:lpstr>
      <vt:lpstr>PowerPoint Presentation</vt:lpstr>
      <vt:lpstr>What Makes You Who You Are?</vt:lpstr>
      <vt:lpstr>How High Self-Esteem Leads to Success</vt:lpstr>
      <vt:lpstr>Improving Your mental/Emotional Health with Coping Skills</vt:lpstr>
      <vt:lpstr>Warm-ups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 and Emotional Health</dc:title>
  <dc:creator>Allen M. Brewer</dc:creator>
  <cp:lastModifiedBy>Allen M. Brewer</cp:lastModifiedBy>
  <cp:revision>7</cp:revision>
  <dcterms:created xsi:type="dcterms:W3CDTF">2013-02-19T17:24:03Z</dcterms:created>
  <dcterms:modified xsi:type="dcterms:W3CDTF">2013-02-19T21:31:32Z</dcterms:modified>
</cp:coreProperties>
</file>